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Moskenes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72316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3611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56405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1973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2360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6096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6896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2019-12-17T15:25:30Z</dcterms:modified>
</cp:coreProperties>
</file>