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Moskenes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310240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887944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053716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619042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908140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424630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731651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2019-12-18T17:07:37Z</dcterms:modified>
</cp:coreProperties>
</file>