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3900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5934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2714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6173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772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7727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8781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2019-12-18T17:07:30Z</dcterms:modified>
</cp:coreProperties>
</file>