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Andøy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7505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99820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01327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68575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32078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020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24590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2019-12-17T15:25:22Z</dcterms:modified>
</cp:coreProperties>
</file>