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6110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1597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6286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2407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300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795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0976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2019-12-18T17:07:17Z</dcterms:modified>
</cp:coreProperties>
</file>