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Øksnes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9620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876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4894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79814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7278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7433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3532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2019-12-17T15:25:04Z</dcterms:modified>
</cp:coreProperties>
</file>