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7534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6899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0600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4154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3666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6963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057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2019-12-17T15:24:55Z</dcterms:modified>
</cp:coreProperties>
</file>