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Hadsel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2949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4239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4045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6063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049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1852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865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2019-12-18T17:07:10Z</dcterms:modified>
</cp:coreProperties>
</file>