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Vågan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3108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0217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955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6676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0305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8077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31 831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6194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2019-12-18T17:07:03Z</dcterms:modified>
</cp:coreProperties>
</file>