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Vågan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408509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12 194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20 043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25 443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96010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595783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072764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32 237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616947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6 793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6 793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32 237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32 237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67762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31 831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14845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5 090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26 835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669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2019-12-17T15:24:47Z</dcterms:modified>
</cp:coreProperties>
</file>