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Vestvågøy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12693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6 023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072631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362369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03945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364953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2 994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2 994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2 994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2 994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681636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897907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2019-12-17T15:24:38Z</dcterms:modified>
</cp:coreProperties>
</file>