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Vestvågøy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3466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2140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085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854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2605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5961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9531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2019-12-18T17:06:56Z</dcterms:modified>
</cp:coreProperties>
</file>