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Flakstad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9934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1 579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04159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8308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57118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2691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13829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64770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1 579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2019-12-18T17:06:49Z</dcterms:modified>
</cp:coreProperties>
</file>