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Flakstad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837453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70257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505911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472300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873363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1 629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1 629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462776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1 579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727415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1 579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665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2019-12-17T15:24:29Z</dcterms:modified>
</cp:coreProperties>
</file>