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40220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34773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7030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3269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143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1260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77670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2019-12-17T15:24:20Z</dcterms:modified>
</cp:coreProperties>
</file>