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Værøy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2472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2 695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38824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314556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4181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55554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58665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087675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2 695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2019-12-18T17:06:42Z</dcterms:modified>
</cp:coreProperties>
</file>