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Ballangen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5266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320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6294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3544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9546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5178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2531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2019-12-17T15:24:12Z</dcterms:modified>
</cp:coreProperties>
</file>