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Ballangen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2225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9696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3159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197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9688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2063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7602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2019-12-18T17:06:35Z</dcterms:modified>
</cp:coreProperties>
</file>