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Evenes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7508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1165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8436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402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5818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9214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2306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2019-12-17T15:24:03Z</dcterms:modified>
</cp:coreProperties>
</file>