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Evenes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832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50117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6372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2519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7458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8164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0984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2019-12-18T17:06:28Z</dcterms:modified>
</cp:coreProperties>
</file>