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Divtasvuodna - Tysfjord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95563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72201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50113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01206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18826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388919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23732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2019-12-18T17:06:15Z</dcterms:modified>
</cp:coreProperties>
</file>