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Divtasvuodna - Tysfjord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35694089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71452698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98031359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49977044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716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15.10.2019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67784885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716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716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716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716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0233283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668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66742218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668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657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2019-12-17T15:23:47Z</dcterms:modified>
</cp:coreProperties>
</file>