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Hamarøy - Hábmer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9278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339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8449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2014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9882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9305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9910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2019-12-17T15:23:38Z</dcterms:modified>
</cp:coreProperties>
</file>