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Hamarøy - Hábmer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173008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51368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958717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345192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724589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456385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485667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666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2019-12-18T17:06:08Z</dcterms:modified>
</cp:coreProperties>
</file>