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Steigen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868450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3 378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461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461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758853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096046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397364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3 729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313702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3 268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3 268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3 729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3 729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414945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049819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666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2019-12-18T17:06:01Z</dcterms:modified>
</cp:coreProperties>
</file>