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Steigen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471053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2 744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1 126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461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97902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34797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36464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15480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3 268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3 729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4352477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65746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666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2019-12-17T15:23:30Z</dcterms:modified>
</cp:coreProperties>
</file>