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Sørfold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6615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70707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1316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813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63928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01752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4255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2019-12-18T17:05:54Z</dcterms:modified>
</cp:coreProperties>
</file>