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Sørfold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6191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4257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6565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8938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0912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4150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4103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2019-12-17T15:23:21Z</dcterms:modified>
</cp:coreProperties>
</file>