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Fauske - Fuosko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0602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2832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4772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8871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2123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8472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2367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2019-12-17T15:23:13Z</dcterms:modified>
</cp:coreProperties>
</file>