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Fauske - Fuosko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2609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3234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1551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0908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8694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8862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0147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2019-12-18T17:05:48Z</dcterms:modified>
</cp:coreProperties>
</file>