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Saltdal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833368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094249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636922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461679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3 260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773822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2 641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2 641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3 260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3 260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26464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1 283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1 977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653669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1 283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2019-12-18T17:05:41Z</dcterms:modified>
</cp:coreProperties>
</file>