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8915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1974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9768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4077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183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1189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2822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2019-12-17T15:23:04Z</dcterms:modified>
</cp:coreProperties>
</file>