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Beiarn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1317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55320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05443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20489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02386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32244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2766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2019-12-18T17:05:34Z</dcterms:modified>
</cp:coreProperties>
</file>