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Beiarn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3916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6069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3610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9852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5315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7330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5480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2019-12-17T15:22:56Z</dcterms:modified>
</cp:coreProperties>
</file>