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Gildeskål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2350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4531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23443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5295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1495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2082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5905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2019-12-18T17:05:27Z</dcterms:modified>
</cp:coreProperties>
</file>