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Gildeskål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0643568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603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2 637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2 923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553681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998265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851382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2 923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413328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2 923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2 923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289287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2 637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379258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2 637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664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2019-12-17T15:22:48Z</dcterms:modified>
</cp:coreProperties>
</file>