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Meløy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76231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94526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3667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2097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2338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2 843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6069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6205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3 224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2019-12-17T15:22:39Z</dcterms:modified>
</cp:coreProperties>
</file>