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Meløy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660252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591690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947874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218061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5 817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147268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2 843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2 843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5 743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5 743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703561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912729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3 224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671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2019-12-18T17:05:21Z</dcterms:modified>
</cp:coreProperties>
</file>