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Rødøy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48039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1132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09093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29346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21085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27326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60202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2019-12-17T15:22:31Z</dcterms:modified>
</cp:coreProperties>
</file>