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2353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05065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71988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36937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5091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05288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0282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2019-12-18T17:05:14Z</dcterms:modified>
</cp:coreProperties>
</file>