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3475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7691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729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0723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770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5917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331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2019-12-17T15:22:23Z</dcterms:modified>
</cp:coreProperties>
</file>