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Træna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446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4702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3427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4722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4950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1870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402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2019-12-18T17:05:07Z</dcterms:modified>
</cp:coreProperties>
</file>