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Lurøy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878973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3 646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81564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163124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818880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3 646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503730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3 646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3 646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3 646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3 646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764515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280644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666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2019-12-17T15:22:15Z</dcterms:modified>
</cp:coreProperties>
</file>