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Lurøy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3705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5318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6496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8365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9046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0128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5433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2019-12-18T17:05:00Z</dcterms:modified>
</cp:coreProperties>
</file>