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3271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2128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6694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4058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3715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9672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5992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2019-12-18T17:04:54Z</dcterms:modified>
</cp:coreProperties>
</file>