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Rana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6868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0336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7802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24184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119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10443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5039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2019-12-17T15:22:07Z</dcterms:modified>
</cp:coreProperties>
</file>