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Hemnes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51157169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1 972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746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746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43052083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91998924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81435564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746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15.10.2019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57211686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746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746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746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746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80791071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746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21138482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746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658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2019-12-17T15:21:58Z</dcterms:modified>
</cp:coreProperties>
</file>