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103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1473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3413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942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516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5031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641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2019-12-18T17:04:47Z</dcterms:modified>
</cp:coreProperties>
</file>