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88395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97773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7023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3609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8177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17890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27903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2019-12-17T15:21:51Z</dcterms:modified>
</cp:coreProperties>
</file>