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6554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1644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68865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0120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76299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4825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65100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2019-12-18T17:04:41Z</dcterms:modified>
</cp:coreProperties>
</file>