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0249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3171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5146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0371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151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2389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061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2019-12-17T15:21:43Z</dcterms:modified>
</cp:coreProperties>
</file>