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Dønna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8276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76498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70727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9725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55025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0807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90371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2019-12-18T17:04:34Z</dcterms:modified>
</cp:coreProperties>
</file>