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Hattfjelldal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6573607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7700888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3979451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7269267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18.12.2019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0110913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3308903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97696460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657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2019-12-18T17:04:27Z</dcterms:modified>
</cp:coreProperties>
</file>