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Hattfjelldal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9793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2263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2847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5709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445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4394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6445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2019-12-17T15:21:34Z</dcterms:modified>
</cp:coreProperties>
</file>