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Grane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33923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79016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61248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74360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48414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4365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3909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2019-12-18T17:04:21Z</dcterms:modified>
</cp:coreProperties>
</file>