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0549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6456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3322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4263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5352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5778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038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2019-12-17T15:21:26Z</dcterms:modified>
</cp:coreProperties>
</file>