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8401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6571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428602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6699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13 527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9696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10 962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54571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3515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672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2019-12-18T17:04:15Z</dcterms:modified>
</cp:coreProperties>
</file>