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Vefsn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8940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10 387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824277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86960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9130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13 527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98655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10 962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12 624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428355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20659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7 186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671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2019-12-17T15:21:18Z</dcterms:modified>
</cp:coreProperties>
</file>