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Alstahaug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23534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9389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8306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6651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1404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19340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296327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663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2019-12-17T15:21:10Z</dcterms:modified>
</cp:coreProperties>
</file>