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Alstahaug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4833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815236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51530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84174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8348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1762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58698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2019-12-18T17:04:08Z</dcterms:modified>
</cp:coreProperties>
</file>