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Vevelstad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8583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1027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5542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2939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6122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5062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2843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2019-12-18T17:04:01Z</dcterms:modified>
</cp:coreProperties>
</file>