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Vevelstad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4710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95788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5698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1445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4638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6011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33927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2019-12-17T15:21:02Z</dcterms:modified>
</cp:coreProperties>
</file>