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Vega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881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441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909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339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2768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72368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09410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2019-12-17T15:20:54Z</dcterms:modified>
</cp:coreProperties>
</file>