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Vega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29857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47525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78312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7965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59192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59011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22263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2019-12-18T17:03:54Z</dcterms:modified>
</cp:coreProperties>
</file>