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Brønnøy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115073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3 782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3 154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419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87863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55287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6420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69298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4 201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11085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480407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419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3 782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2019-12-17T15:20:46Z</dcterms:modified>
</cp:coreProperties>
</file>