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Brønnøy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44117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2 242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844742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364777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16454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792899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4 201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4 201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1955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68247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668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2019-12-18T17:03:48Z</dcterms:modified>
</cp:coreProperties>
</file>