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Sømna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3693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2463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6840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1426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2779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2343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1185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2019-12-18T17:03:41Z</dcterms:modified>
</cp:coreProperties>
</file>