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Sømna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006058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691910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943874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513928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019996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350994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572376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2019-12-17T15:20:39Z</dcterms:modified>
</cp:coreProperties>
</file>