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Bindal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93530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9531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81847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283524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0428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42922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116780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2019-12-17T15:20:31Z</dcterms:modified>
</cp:coreProperties>
</file>