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Bindal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201166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388023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068122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296790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40753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444011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765787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2019-12-18T17:03:35Z</dcterms:modified>
</cp:coreProperties>
</file>