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1746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5725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095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6156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130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9231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6608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2019-12-18T17:03:29Z</dcterms:modified>
</cp:coreProperties>
</file>