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Narvik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55440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41514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17563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84197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77128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1 996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1 996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66871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280253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2019-12-17T15:20:23Z</dcterms:modified>
</cp:coreProperties>
</file>