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4349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9775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6569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5432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4104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823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568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2019-12-18T17:03:22Z</dcterms:modified>
</cp:coreProperties>
</file>