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Bodø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12464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68527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8882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3187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8056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59730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36 693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979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31 641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2019-12-17T15:20:15Z</dcterms:modified>
</cp:coreProperties>
</file>