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Sunndal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11242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67533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75405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9247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09697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13366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13049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2019-12-18T17:03:16Z</dcterms:modified>
</cp:coreProperties>
</file>