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Sunndal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36344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2087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6348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3499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6080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1932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3209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2019-12-17T15:20:08Z</dcterms:modified>
</cp:coreProperties>
</file>