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Tingvoll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40052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10638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76480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20652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33846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8341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01999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2019-12-17T15:20:00Z</dcterms:modified>
</cp:coreProperties>
</file>