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Tingvoll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514070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105172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394704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776230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999109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819370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047280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2019-12-18T17:03:09Z</dcterms:modified>
</cp:coreProperties>
</file>