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Averøy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256886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904064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4626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80337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684032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1 183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49969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15617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1 183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2019-12-18T17:01:36Z</dcterms:modified>
</cp:coreProperties>
</file>