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Averøy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1707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3230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7111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5414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1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087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7155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2019-12-17T15:19:52Z</dcterms:modified>
</cp:coreProperties>
</file>