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33" d="100"/>
          <a:sy n="133" d="100"/>
        </p:scale>
        <p:origin x="876" y="11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12/17/2019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cs typeface="Verdana"/>
              </a:rPr>
              <a:t>Eide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6773119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3 522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2 530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1 947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4 477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5349944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320383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195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996902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12/2019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4 477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15.10.2019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11843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Inneholder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4" name="Bilde 3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86094374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3 546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4 477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4 477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4 477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985277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371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425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3 681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4763534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842783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2 238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2 239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0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1"/>
            <a:ext cx="3377295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1"/>
            <a:ext cx="3377295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66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661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8967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670</Words>
  <Application>Microsoft Office PowerPoint</Application>
  <PresentationFormat>Skjermfremvisning (16:10)</PresentationFormat>
  <Paragraphs>221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563</cp:revision>
  <cp:lastPrinted>2017-07-27T06:02:26Z</cp:lastPrinted>
  <dcterms:created xsi:type="dcterms:W3CDTF">2012-04-19T09:19:28Z</dcterms:created>
  <dcterms:modified xsi:type="dcterms:W3CDTF">2019-12-17T15:19:45Z</dcterms:modified>
</cp:coreProperties>
</file>