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739972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430295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722856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18783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18.12.2019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970672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75596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7062172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2019-12-18T17:01:29Z</dcterms:modified>
</cp:coreProperties>
</file>