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Fræna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18416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91817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5440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20642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26714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1 311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1 311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5675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0570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2019-12-17T15:19:38Z</dcterms:modified>
</cp:coreProperties>
</file>