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Fræna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2115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3632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5746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5611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1470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9974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3486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2019-12-18T17:01:22Z</dcterms:modified>
</cp:coreProperties>
</file>