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Aukra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4191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24507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384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3142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7695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5 884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9588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6692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2019-12-18T17:01:15Z</dcterms:modified>
</cp:coreProperties>
</file>