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8630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7643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0418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1469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6196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3344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7100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2019-12-17T15:19:30Z</dcterms:modified>
</cp:coreProperties>
</file>