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8248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5936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3492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3569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4800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2995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6948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2019-12-18T17:01:08Z</dcterms:modified>
</cp:coreProperties>
</file>