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Midsund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96366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82274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51106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7271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24725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96948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6539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2019-12-17T15:19:22Z</dcterms:modified>
</cp:coreProperties>
</file>