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Nesset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8561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3835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57773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5182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5654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1677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456904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2019-12-18T17:01:01Z</dcterms:modified>
</cp:coreProperties>
</file>