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Nesset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137992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130386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113043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391744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017189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93259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491457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2019-12-17T15:19:15Z</dcterms:modified>
</cp:coreProperties>
</file>