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Rauma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5518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1418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6665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0328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5335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8124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5540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2019-12-17T15:19:07Z</dcterms:modified>
</cp:coreProperties>
</file>