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Rauma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8568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99239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37256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38445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8929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72805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44142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2019-12-18T17:00:53Z</dcterms:modified>
</cp:coreProperties>
</file>