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Vestnes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437177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10 895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3 433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4 499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10 895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236622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041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7856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10 895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760179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10 895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10 895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10 895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582231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10 895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163850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10 895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2019-12-17T15:19:00Z</dcterms:modified>
</cp:coreProperties>
</file>