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5195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527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327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3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187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1973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141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2019-12-18T17:00:46Z</dcterms:modified>
</cp:coreProperties>
</file>