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Haram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1743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5 019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3491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859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4612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9076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1108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7009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2019-12-17T15:18:52Z</dcterms:modified>
</cp:coreProperties>
</file>