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786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9113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252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2525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6566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0551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5175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2019-12-18T17:00:39Z</dcterms:modified>
</cp:coreProperties>
</file>