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Giske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095994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1 866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5 386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5 386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1 621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7 007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001761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349808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227303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7 007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964938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7 007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7 007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7 007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084926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1 866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5 142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702526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1 866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5 142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670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2019-12-18T17:00:32Z</dcterms:modified>
</cp:coreProperties>
</file>