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Giske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15177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15422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76120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23529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40879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337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7244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2019-12-17T15:18:45Z</dcterms:modified>
</cp:coreProperties>
</file>