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Sula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31952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2435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8554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8607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0387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6208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8838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2019-12-17T15:18:38Z</dcterms:modified>
</cp:coreProperties>
</file>