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466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619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5494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8396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5067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8102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4427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2019-12-18T17:00:25Z</dcterms:modified>
</cp:coreProperties>
</file>